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1" r:id="rId7"/>
    <p:sldId id="260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jpeg>
</file>

<file path=ppt/media/image13.pn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5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76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91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818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861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18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539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54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59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037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3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AD069-72D0-4B30-9B19-1FE61741545C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E525F-AAE6-4418-8D2D-30F7BC33D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291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emf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1329" y="1122250"/>
            <a:ext cx="9064283" cy="790844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chemeClr val="accent1">
                    <a:lumMod val="50000"/>
                  </a:schemeClr>
                </a:solidFill>
                <a:cs typeface="Times New Roman" panose="02020603050405020304" pitchFamily="18" charset="0"/>
              </a:rPr>
              <a:t>Hello everyone</a:t>
            </a:r>
            <a:endParaRPr lang="en-US" sz="5500" dirty="0">
              <a:solidFill>
                <a:schemeClr val="accent1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931" y="2256468"/>
            <a:ext cx="3631077" cy="359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890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3858" y="614288"/>
            <a:ext cx="9064283" cy="790844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cs typeface="Times New Roman" panose="02020603050405020304" pitchFamily="18" charset="0"/>
              </a:rPr>
              <a:t>SIMILARITIES AND DIFFERENCES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8234" y="1682262"/>
            <a:ext cx="1603717" cy="461665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VIETNAM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351520" y="1682263"/>
            <a:ext cx="17209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FINLAND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6095999" y="1682263"/>
            <a:ext cx="1" cy="4802943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73" y="2308518"/>
            <a:ext cx="5725552" cy="3880823"/>
          </a:xfrm>
          <a:prstGeom prst="rect">
            <a:avLst/>
          </a:prstGeom>
        </p:spPr>
      </p:pic>
      <p:pic>
        <p:nvPicPr>
          <p:cNvPr id="1028" name="Picture 4" descr="https://upload.wikimedia.org/wikipedia/commons/8/8b/Repoveden_Kansallispuisto_Kesayonauringoss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574" y="2308517"/>
            <a:ext cx="5725552" cy="388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961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426" y="421802"/>
            <a:ext cx="1458423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FLAG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52461" y="1713901"/>
            <a:ext cx="13596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VIETNAM</a:t>
            </a:r>
            <a:endParaRPr lang="en-US" sz="2400" dirty="0">
              <a:latin typeface="+mj-lt"/>
            </a:endParaRPr>
          </a:p>
        </p:txBody>
      </p:sp>
      <p:pic>
        <p:nvPicPr>
          <p:cNvPr id="2052" name="Picture 4" descr="Káº¿t quáº£ hÃ¬nh áº£nh cho VIETNA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21" y="2644726"/>
            <a:ext cx="4768948" cy="2771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/>
          <p:cNvCxnSpPr/>
          <p:nvPr/>
        </p:nvCxnSpPr>
        <p:spPr>
          <a:xfrm>
            <a:off x="6029249" y="1880211"/>
            <a:ext cx="21100" cy="4300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361146" y="1690687"/>
            <a:ext cx="12843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FINLAND</a:t>
            </a:r>
            <a:endParaRPr lang="en-US" sz="2400" dirty="0">
              <a:latin typeface="+mj-lt"/>
            </a:endParaRPr>
          </a:p>
        </p:txBody>
      </p:sp>
      <p:pic>
        <p:nvPicPr>
          <p:cNvPr id="2056" name="Picture 8" descr="Flag of Finland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640" y="2644724"/>
            <a:ext cx="5021337" cy="2771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343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6577" y="509344"/>
            <a:ext cx="3542283" cy="109728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LANGUAGE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518385" y="3046157"/>
            <a:ext cx="13596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VIETNAM</a:t>
            </a:r>
            <a:endParaRPr lang="en-US" sz="2400"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487449" y="3046157"/>
            <a:ext cx="12843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FINLAND</a:t>
            </a:r>
            <a:endParaRPr lang="en-US" sz="2400" dirty="0">
              <a:latin typeface="+mj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50396" y="1610060"/>
            <a:ext cx="788716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SIMILARITIES : + Have a language for speaking and writing</a:t>
            </a:r>
            <a:b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</a:b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                          + Use alphabet</a:t>
            </a:r>
            <a:endParaRPr lang="en-US" sz="2200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0396" y="2563385"/>
            <a:ext cx="176888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DIFFERENCES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6175717" y="3276990"/>
            <a:ext cx="14068" cy="29127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017782" y="3922539"/>
            <a:ext cx="5029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- </a:t>
            </a: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Use Vietnamese</a:t>
            </a:r>
            <a:endParaRPr lang="en-US" sz="2200" dirty="0"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05700" y="3922539"/>
            <a:ext cx="517446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- Use Finnish</a:t>
            </a:r>
            <a:endParaRPr lang="en-US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4387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6577" y="509344"/>
            <a:ext cx="3542283" cy="109728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Culture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2518385" y="1875277"/>
            <a:ext cx="13596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VIETNAM</a:t>
            </a:r>
            <a:endParaRPr lang="en-US" sz="2400"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206096" y="1875276"/>
            <a:ext cx="12843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FINLAND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42036" y="1413612"/>
            <a:ext cx="176888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DIFFERENCES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6175717" y="1875276"/>
            <a:ext cx="0" cy="44692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928236" y="2361662"/>
            <a:ext cx="502993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Religion: Buddhism</a:t>
            </a:r>
          </a:p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Traditional clothes: Ao dai</a:t>
            </a:r>
          </a:p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Holiday: Nation Day, Lunar New Year,</a:t>
            </a:r>
            <a:endParaRPr lang="en-US" sz="2200" dirty="0"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96537" y="2361662"/>
            <a:ext cx="517446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Religion: </a:t>
            </a: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Christianity</a:t>
            </a:r>
          </a:p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Traditional clothes: Kolt</a:t>
            </a:r>
          </a:p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Holiday: Christmas, May Day, Juhannus</a:t>
            </a:r>
            <a:endParaRPr lang="en-US" sz="2200" cap="all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074" name="Picture 2" descr="Ngáº¯m trang phá»¥c truyá»n thá»ng tuyá»t Äáº¹p cá»§a cÃ¡c nÆ°á»c trÃªn tháº¿ giá»i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991" y="4020585"/>
            <a:ext cx="4216892" cy="2323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469" y="4020585"/>
            <a:ext cx="2857500" cy="232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47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midsummer finla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9074" y="2652889"/>
            <a:ext cx="5266878" cy="349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6274191" y="914399"/>
            <a:ext cx="42203" cy="57114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462337" y="914398"/>
            <a:ext cx="13596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VIETNAM</a:t>
            </a:r>
            <a:endParaRPr lang="en-US" sz="24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68580" y="914399"/>
            <a:ext cx="12843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FINLAND</a:t>
            </a:r>
            <a:endParaRPr lang="en-US" sz="2400" dirty="0">
              <a:latin typeface="+mj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34863" y="1376063"/>
            <a:ext cx="39517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cap="all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JUHANNUS (Mid-summer)</a:t>
            </a:r>
            <a:endParaRPr lang="en-US" sz="2400" dirty="0">
              <a:latin typeface="+mj-lt"/>
            </a:endParaRPr>
          </a:p>
        </p:txBody>
      </p:sp>
      <p:pic>
        <p:nvPicPr>
          <p:cNvPr id="4100" name="Picture 4" descr="Káº¿t quáº£ hÃ¬nh áº£nh cho táº¿t trung th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34" y="2652889"/>
            <a:ext cx="5668278" cy="349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571442" y="1376062"/>
            <a:ext cx="31414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cap="all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Mid-Autumn Festival</a:t>
            </a:r>
          </a:p>
        </p:txBody>
      </p:sp>
      <p:sp>
        <p:nvSpPr>
          <p:cNvPr id="4" name="Rectangle 3"/>
          <p:cNvSpPr/>
          <p:nvPr/>
        </p:nvSpPr>
        <p:spPr>
          <a:xfrm>
            <a:off x="213233" y="1837728"/>
            <a:ext cx="566827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Hold on: </a:t>
            </a: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late September to early </a:t>
            </a: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October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09073" y="1868505"/>
            <a:ext cx="517812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Hold on: last weekend of June</a:t>
            </a:r>
            <a:endParaRPr lang="en-US" sz="2200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1146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6577" y="509344"/>
            <a:ext cx="3542283" cy="109728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Food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518385" y="3046157"/>
            <a:ext cx="13596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VIETNAM</a:t>
            </a:r>
            <a:endParaRPr lang="en-US" sz="2400"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487449" y="3046157"/>
            <a:ext cx="12843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FINLAND</a:t>
            </a:r>
            <a:endParaRPr lang="en-US" sz="2400" dirty="0">
              <a:latin typeface="+mj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50396" y="1610060"/>
            <a:ext cx="78871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SIMILARITIES : + 3 main meals</a:t>
            </a:r>
          </a:p>
          <a:p>
            <a:r>
              <a:rPr lang="en-US" sz="2400" dirty="0" smtClean="0">
                <a:latin typeface="+mj-lt"/>
              </a:rPr>
              <a:t>                             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0396" y="2441057"/>
            <a:ext cx="176888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DIFFERENCES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6175717" y="3276990"/>
            <a:ext cx="14068" cy="29127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017782" y="3922539"/>
            <a:ext cx="502993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The main meal is rice</a:t>
            </a:r>
          </a:p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Hunting wild animals doesn’t allow</a:t>
            </a:r>
          </a:p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Example: </a:t>
            </a: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Sizzling pancake, Pho, moon cake,...</a:t>
            </a:r>
            <a:endParaRPr lang="en-US" sz="2200" dirty="0" smtClean="0">
              <a:solidFill>
                <a:schemeClr val="accent1">
                  <a:lumMod val="50000"/>
                </a:schemeClr>
              </a:solidFill>
              <a:latin typeface="+mj-lt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endParaRPr lang="en-US" sz="2400" dirty="0"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05700" y="3922539"/>
            <a:ext cx="517446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Times New Roman" panose="02020603050405020304" pitchFamily="18" charset="0"/>
              </a:rPr>
              <a:t>Use much meat</a:t>
            </a:r>
          </a:p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Meat of wild animals can eat</a:t>
            </a:r>
          </a:p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Example:</a:t>
            </a:r>
            <a:r>
              <a:rPr lang="en-US" sz="2200" dirty="0"/>
              <a:t> </a:t>
            </a:r>
            <a:r>
              <a:rPr lang="en-US" sz="2200" dirty="0" smtClean="0"/>
              <a:t> </a:t>
            </a: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Glögi( wine) , Salmakki( candy) , Beer,...</a:t>
            </a:r>
            <a:endParaRPr lang="en-US" sz="2200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64540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1876" y="853106"/>
            <a:ext cx="1543757" cy="639586"/>
          </a:xfrm>
        </p:spPr>
        <p:txBody>
          <a:bodyPr>
            <a:normAutofit/>
          </a:bodyPr>
          <a:lstStyle/>
          <a:p>
            <a:pPr algn="ctr"/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</a:rPr>
              <a:t>VIETNAM</a:t>
            </a:r>
            <a:endParaRPr lang="en-US" sz="22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160" y="1492692"/>
            <a:ext cx="2546174" cy="194050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7563" y="3433194"/>
            <a:ext cx="215856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Sizzling pancake</a:t>
            </a:r>
            <a:endParaRPr lang="en-US" sz="2200" dirty="0">
              <a:latin typeface="+mj-lt"/>
            </a:endParaRPr>
          </a:p>
        </p:txBody>
      </p:sp>
      <p:pic>
        <p:nvPicPr>
          <p:cNvPr id="1028" name="Picture 4" descr="Káº¿t quáº£ hÃ¬nh áº£nh cho moon cake kinh d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199" y="1492692"/>
            <a:ext cx="2545645" cy="1940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553096" y="3433194"/>
            <a:ext cx="143385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Moon cake</a:t>
            </a:r>
            <a:endParaRPr lang="en-US" sz="2200" dirty="0">
              <a:latin typeface="+mj-lt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6005689" y="853106"/>
            <a:ext cx="79022" cy="57396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86856" y="5786566"/>
            <a:ext cx="62068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Pho</a:t>
            </a:r>
            <a:endParaRPr lang="en-US" sz="2200" dirty="0">
              <a:latin typeface="+mj-l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7511" y="4061508"/>
            <a:ext cx="2619375" cy="1743075"/>
          </a:xfrm>
          <a:prstGeom prst="rect">
            <a:avLst/>
          </a:prstGeom>
        </p:spPr>
      </p:pic>
      <p:sp>
        <p:nvSpPr>
          <p:cNvPr id="13" name="AutoShape 8" descr="Káº¿t quáº£ hÃ¬nh áº£nh cho ph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546256" y="988233"/>
            <a:ext cx="119135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FINLAND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3783" y="1492692"/>
            <a:ext cx="3201101" cy="1435453"/>
          </a:xfrm>
          <a:prstGeom prst="rect">
            <a:avLst/>
          </a:prstGeom>
        </p:spPr>
      </p:pic>
      <p:sp>
        <p:nvSpPr>
          <p:cNvPr id="4" name="AutoShape 2" descr="Káº¿t quáº£ hÃ¬nh áº£nh cho Salmiakki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5264" y="4061508"/>
            <a:ext cx="2476500" cy="1847850"/>
          </a:xfrm>
          <a:prstGeom prst="rect">
            <a:avLst/>
          </a:prstGeom>
        </p:spPr>
      </p:pic>
      <p:pic>
        <p:nvPicPr>
          <p:cNvPr id="11" name="Picture 4" descr="https://upload.wikimedia.org/wikipedia/commons/thumb/0/06/Laitilan_Kukko_Lager.JPG/250px-Laitilan_Kukko_Lager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2317" y="2827557"/>
            <a:ext cx="2381250" cy="179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9737608" y="4589515"/>
            <a:ext cx="187423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Beer in Finland</a:t>
            </a:r>
            <a:endParaRPr lang="en-US" sz="2200"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423479" y="2999788"/>
            <a:ext cx="82586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Glögi</a:t>
            </a:r>
            <a:r>
              <a:rPr lang="en-US" dirty="0"/>
              <a:t>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254994" y="5909358"/>
            <a:ext cx="12586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Salmiakki</a:t>
            </a:r>
          </a:p>
        </p:txBody>
      </p:sp>
    </p:spTree>
    <p:extLst>
      <p:ext uri="{BB962C8B-B14F-4D97-AF65-F5344CB8AC3E}">
        <p14:creationId xmlns:p14="http://schemas.microsoft.com/office/powerpoint/2010/main" val="580293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0289" y="2391508"/>
            <a:ext cx="4408462" cy="1713084"/>
          </a:xfrm>
        </p:spPr>
        <p:txBody>
          <a:bodyPr>
            <a:noAutofit/>
          </a:bodyPr>
          <a:lstStyle/>
          <a:p>
            <a:pPr algn="ctr"/>
            <a:r>
              <a:rPr lang="en-US" sz="6500" dirty="0" smtClean="0">
                <a:solidFill>
                  <a:schemeClr val="accent1">
                    <a:lumMod val="50000"/>
                  </a:schemeClr>
                </a:solidFill>
              </a:rPr>
              <a:t>THANKS FOR WATCHING</a:t>
            </a:r>
            <a:endParaRPr lang="en-US" sz="65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440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161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Hello everyone</vt:lpstr>
      <vt:lpstr>SIMILARITIES AND DIFFERENCES</vt:lpstr>
      <vt:lpstr>FLAG</vt:lpstr>
      <vt:lpstr>LANGUAGE</vt:lpstr>
      <vt:lpstr>Culture</vt:lpstr>
      <vt:lpstr>PowerPoint Presentation</vt:lpstr>
      <vt:lpstr>Food</vt:lpstr>
      <vt:lpstr>VIETNAM</vt:lpstr>
      <vt:lpstr>THANKS FOR WATCHING</vt:lpstr>
    </vt:vector>
  </TitlesOfParts>
  <Company>Admin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SE141056</dc:creator>
  <cp:lastModifiedBy>SE141056</cp:lastModifiedBy>
  <cp:revision>24</cp:revision>
  <dcterms:created xsi:type="dcterms:W3CDTF">2018-11-17T09:20:33Z</dcterms:created>
  <dcterms:modified xsi:type="dcterms:W3CDTF">2018-11-19T09:58:13Z</dcterms:modified>
</cp:coreProperties>
</file>

<file path=docProps/thumbnail.jpeg>
</file>